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>
  <p:sldMasterIdLst>
    <p:sldMasterId r:id="rId1"/>
  </p:sldMasterIdLst>
  <p:notesMasterIdLst>
    <p:notesMasterId r:id="rId8"/>
  </p:notesMasterIdLst>
  <p:handoutMasterIdLst>
    <p:handoutMasterId r:id="rId9"/>
  </p:handoutMasterIdLst>
  <p:sldIdLst>
    <p:sldId id="285" r:id="rId2"/>
    <p:sldId id="290" r:id="rId3"/>
    <p:sldId id="288" r:id="rId4"/>
    <p:sldId id="292" r:id="rId5"/>
    <p:sldId id="291" r:id="rId6"/>
    <p:sldId id="289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6405F"/>
    <a:srgbClr val="A0A0A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7582" autoAdjust="0"/>
    <p:restoredTop sz="88034" autoAdjust="0"/>
  </p:normalViewPr>
  <p:slideViewPr>
    <p:cSldViewPr>
      <p:cViewPr varScale="1">
        <p:scale>
          <a:sx n="91" d="100"/>
          <a:sy n="91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3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267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5119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0"/>
            <a:ext cx="9144000" cy="4648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323088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chemeClr val="accent4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3918288"/>
            <a:ext cx="9144000" cy="6858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</a:lstStyle>
          <a:p>
            <a:fld id="{5A8D346D-A53F-433C-9D37-45A337EA482C}" type="datetime1">
              <a:rPr lang="en-US" smtClean="0"/>
              <a:pPr/>
              <a:t>11/4/14</a:t>
            </a:fld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3986464"/>
            <a:ext cx="7239000" cy="576072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algn="l">
              <a:defRPr sz="2000" b="0" cap="none" spc="1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9" name="Picture 18" descr="Geo_CU-pin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412952" y="6248400"/>
            <a:ext cx="352887" cy="521377"/>
          </a:xfrm>
          <a:prstGeom prst="rect">
            <a:avLst/>
          </a:prstGeom>
        </p:spPr>
      </p:pic>
      <p:pic>
        <p:nvPicPr>
          <p:cNvPr id="21" name="Picture 20" descr="Geo_th-white-b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4298"/>
          <a:stretch>
            <a:fillRect/>
          </a:stretch>
        </p:blipFill>
        <p:spPr>
          <a:xfrm>
            <a:off x="7315200" y="6219786"/>
            <a:ext cx="1792704" cy="578054"/>
          </a:xfrm>
          <a:prstGeom prst="rect">
            <a:avLst/>
          </a:prstGeom>
        </p:spPr>
      </p:pic>
      <p:pic>
        <p:nvPicPr>
          <p:cNvPr id="22" name="Picture 21" descr="GeoCU-logo-pin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58000" y="6272464"/>
            <a:ext cx="505727" cy="4741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533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2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11/4/14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sz="quarter" idx="17"/>
          </p:nvPr>
        </p:nvSpPr>
        <p:spPr>
          <a:xfrm>
            <a:off x="304800" y="1066800"/>
            <a:ext cx="8077200" cy="5181600"/>
          </a:xfrm>
        </p:spPr>
        <p:txBody>
          <a:bodyPr>
            <a:normAutofit/>
          </a:bodyPr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  <a:lvl2pPr>
              <a:defRPr sz="16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</a:lstStyle>
          <a:p>
            <a:pPr algn="r"/>
            <a:fld id="{CCD717AA-EA39-47F3-8A0A-15B3575EDB53}" type="datetime1">
              <a:rPr lang="en-US" smtClean="0"/>
              <a:pPr algn="r"/>
              <a:t>11/4/14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304800" y="6468976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>
              <a:defRPr sz="1000"/>
            </a:lvl1pPr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3622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15" name="Picture 14" descr="Geo_CU-pin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988984" y="6228335"/>
            <a:ext cx="361031" cy="533409"/>
          </a:xfrm>
          <a:prstGeom prst="rect">
            <a:avLst/>
          </a:prstGeom>
        </p:spPr>
      </p:pic>
      <p:pic>
        <p:nvPicPr>
          <p:cNvPr id="16" name="Picture 15" descr="GeoCU-logo-pink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481873" y="6267563"/>
            <a:ext cx="505727" cy="4741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932688"/>
          </a:xfrm>
        </p:spPr>
        <p:txBody>
          <a:bodyPr/>
          <a:lstStyle/>
          <a:p>
            <a:r>
              <a:rPr lang="th-TH" sz="1800" dirty="0" smtClean="0"/>
              <a:t>วรัญทร คณิตปัญญาเจริญ</a:t>
            </a:r>
            <a:endParaRPr lang="en-US" sz="1800" dirty="0" smtClean="0"/>
          </a:p>
          <a:p>
            <a:r>
              <a:rPr lang="th-TH" i="1" dirty="0" smtClean="0">
                <a:solidFill>
                  <a:schemeClr val="bg1">
                    <a:lumMod val="50000"/>
                  </a:schemeClr>
                </a:solidFill>
              </a:rPr>
              <a:t>อาจารย์ที่ปรึกษา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th-TH" i="1" dirty="0" smtClean="0">
                <a:solidFill>
                  <a:schemeClr val="bg1">
                    <a:lumMod val="50000"/>
                  </a:schemeClr>
                </a:solidFill>
              </a:rPr>
              <a:t>วรัญทร คณิตปัญญาเจริญ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3986464"/>
            <a:ext cx="8763000" cy="576072"/>
          </a:xfrm>
        </p:spPr>
        <p:txBody>
          <a:bodyPr/>
          <a:lstStyle/>
          <a:p>
            <a:r>
              <a:rPr lang="th-TH" dirty="0" smtClean="0"/>
              <a:t>ข้อเสนอแนะในการทำ </a:t>
            </a:r>
            <a:r>
              <a:rPr lang="en-US" dirty="0" smtClean="0"/>
              <a:t>Senior Project Proposal</a:t>
            </a:r>
            <a:r>
              <a:rPr lang="th-TH" dirty="0" smtClean="0"/>
              <a:t> </a:t>
            </a:r>
            <a:r>
              <a:rPr lang="en-US" dirty="0" smtClean="0"/>
              <a:t>Presentation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th-TH" dirty="0" smtClean="0"/>
              <a:t> ใส่ภาพหรือกราฟที่มีความคมชัดสวยงามเพื่อดึงดูดความสนใจ</a:t>
            </a:r>
          </a:p>
          <a:p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ตัวอักษรต้องมีขนาดใหญ่ อ่านง่าย</a:t>
            </a:r>
          </a:p>
          <a:p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สีตัวอักษรหรือแบ็คกราวน์ไม่ฉูดฉาด ทำให้ผู้ฟังรู้สึกตาลายสับสน</a:t>
            </a:r>
          </a:p>
          <a:p>
            <a:pPr>
              <a:buFont typeface="Arial" pitchFamily="34" charset="0"/>
              <a:buChar char="•"/>
            </a:pPr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มีคำอธิบายสั้นๆในแต่ละสไลด์ ไม่ควรใส่ทั้งประโยค อ่านแล้วง่วง...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th-TH" dirty="0" smtClean="0"/>
              <a:t>มีการอ้างอิงทุกครั้งเมื่อใช้รูปภาพหรือข้อความของผู้อื่น</a:t>
            </a:r>
          </a:p>
          <a:p>
            <a:pPr>
              <a:buFont typeface="Arial" pitchFamily="34" charset="0"/>
              <a:buChar char="•"/>
            </a:pPr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เน้นการอธิบายด้วยน้ำเสียงที่ตื่นเต้นเพื่อเพิ่มอรรถรส</a:t>
            </a:r>
            <a:r>
              <a:rPr lang="en-US" dirty="0" smtClean="0"/>
              <a:t>!</a:t>
            </a:r>
            <a:endParaRPr lang="th-TH" dirty="0" smtClean="0"/>
          </a:p>
          <a:p>
            <a:pPr>
              <a:buFont typeface="Arial" pitchFamily="34" charset="0"/>
              <a:buChar char="•"/>
            </a:pPr>
            <a:endParaRPr lang="th-TH" dirty="0" smtClean="0"/>
          </a:p>
          <a:p>
            <a:pPr>
              <a:buFont typeface="Arial" pitchFamily="34" charset="0"/>
              <a:buChar char="•"/>
            </a:pPr>
            <a:r>
              <a:rPr lang="th-TH" dirty="0" smtClean="0"/>
              <a:t> ซ้อมพูดหลายๆ</a:t>
            </a:r>
            <a:r>
              <a:rPr lang="th-TH" dirty="0" smtClean="0"/>
              <a:t>ครั้ง</a:t>
            </a:r>
            <a:r>
              <a:rPr lang="en-GB" dirty="0" smtClean="0"/>
              <a:t> </a:t>
            </a:r>
            <a:r>
              <a:rPr lang="th-TH" smtClean="0"/>
              <a:t>ให้ได้ตามเวลาที่กำหนด</a:t>
            </a:r>
            <a:endParaRPr lang="en-US" smtClean="0"/>
          </a:p>
          <a:p>
            <a:pPr>
              <a:buFont typeface="Arial" pitchFamily="34" charset="0"/>
              <a:buChar char="•"/>
            </a:pPr>
            <a:endParaRPr lang="th-TH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 dirty="0" smtClean="0"/>
              <a:t>ความสำคัญและที่มาของโครงการ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 dirty="0" smtClean="0"/>
              <a:t>วัตถุประสงค์ของโครงการ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 dirty="0" smtClean="0"/>
              <a:t>วิธีการดำเนินงาน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h-TH" dirty="0" smtClean="0"/>
              <a:t>ประโยชน์ที่คาดว่าจะได้รับ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Pitchbook</vt:lpstr>
      <vt:lpstr>ข้อเสนอแนะในการทำ Senior Project Proposal Presentation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2014-11-04T02:18:35Z</dcterms:created>
  <dcterms:modified xsi:type="dcterms:W3CDTF">2014-11-04T02:20:20Z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